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notesMasterIdLst>
    <p:notesMasterId r:id="rId7"/>
  </p:notesMasterIdLst>
  <p:sldIdLst>
    <p:sldId id="257" r:id="rId6"/>
  </p:sldIdLst>
  <p:sldSz cx="30279975" cy="42808525"/>
  <p:notesSz cx="29819600" cy="42341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ヒラギノ角ゴ ProN W3"/>
        <a:cs typeface="ヒラギノ角ゴ ProN W3"/>
        <a:sym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ヒラギノ角ゴ ProN W3"/>
        <a:cs typeface="ヒラギノ角ゴ ProN W3"/>
        <a:sym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ヒラギノ角ゴ ProN W3"/>
        <a:cs typeface="ヒラギノ角ゴ ProN W3"/>
        <a:sym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ヒラギノ角ゴ ProN W3"/>
        <a:cs typeface="ヒラギノ角ゴ ProN W3"/>
        <a:sym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ヒラギノ角ゴ ProN W3"/>
        <a:cs typeface="ヒラギノ角ゴ ProN W3"/>
        <a:sym typeface="Arial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ヒラギノ角ゴ ProN W3"/>
        <a:cs typeface="ヒラギノ角ゴ ProN W3"/>
        <a:sym typeface="Arial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ヒラギノ角ゴ ProN W3"/>
        <a:cs typeface="ヒラギノ角ゴ ProN W3"/>
        <a:sym typeface="Arial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ヒラギノ角ゴ ProN W3"/>
        <a:cs typeface="ヒラギノ角ゴ ProN W3"/>
        <a:sym typeface="Arial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ヒラギノ角ゴ ProN W3"/>
        <a:cs typeface="ヒラギノ角ゴ ProN W3"/>
        <a:sym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arlotte" initials="C" lastIdx="1" clrIdx="0"/>
  <p:cmAuthor id="1" name="Sandra Avendano" initials="SA" lastIdx="2" clrIdx="1">
    <p:extLst>
      <p:ext uri="{19B8F6BF-5375-455C-9EA6-DF929625EA0E}">
        <p15:presenceInfo xmlns:p15="http://schemas.microsoft.com/office/powerpoint/2012/main" userId="Sandra Avendan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588824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4" d="100"/>
          <a:sy n="14" d="100"/>
        </p:scale>
        <p:origin x="3082" y="72"/>
      </p:cViewPr>
      <p:guideLst>
        <p:guide orient="horz" pos="13483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2922250" cy="2117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16891000" y="0"/>
            <a:ext cx="12922250" cy="2117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BA572-9116-4121-9561-1C016EB5632D}" type="datetimeFigureOut">
              <a:rPr lang="es-MX" smtClean="0"/>
              <a:pPr/>
              <a:t>30/03/2021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294813" y="3175000"/>
            <a:ext cx="11229975" cy="158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2981325" y="20112038"/>
            <a:ext cx="23856950" cy="19054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40217725"/>
            <a:ext cx="12922250" cy="2116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16891000" y="40217725"/>
            <a:ext cx="12922250" cy="2116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E4E69-9A9E-4CFE-91FF-FAC2AB644639}" type="slidenum">
              <a:rPr lang="es-MX" smtClean="0"/>
              <a:pPr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00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/>
          </p:cNvSpPr>
          <p:nvPr userDrawn="1"/>
        </p:nvSpPr>
        <p:spPr bwMode="auto">
          <a:xfrm>
            <a:off x="0" y="0"/>
            <a:ext cx="30279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6" name="Rectangle 6"/>
          <p:cNvSpPr>
            <a:spLocks/>
          </p:cNvSpPr>
          <p:nvPr userDrawn="1"/>
        </p:nvSpPr>
        <p:spPr bwMode="auto">
          <a:xfrm>
            <a:off x="1674019" y="39835138"/>
            <a:ext cx="6553200" cy="22145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/>
            <a:r>
              <a:rPr lang="en-US" sz="3600" dirty="0" err="1" smtClean="0">
                <a:solidFill>
                  <a:srgbClr val="7F7F7F"/>
                </a:solidFill>
                <a:cs typeface="Arial" pitchFamily="34" charset="0"/>
              </a:rPr>
              <a:t>Comité</a:t>
            </a:r>
            <a:r>
              <a:rPr lang="en-US" sz="3600" dirty="0" smtClean="0">
                <a:solidFill>
                  <a:srgbClr val="7F7F7F"/>
                </a:solidFill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7F7F7F"/>
                </a:solidFill>
                <a:cs typeface="Arial" pitchFamily="34" charset="0"/>
              </a:rPr>
              <a:t>Tutelar</a:t>
            </a:r>
            <a:endParaRPr lang="en-US" sz="3600" dirty="0">
              <a:solidFill>
                <a:srgbClr val="7F7F7F"/>
              </a:solidFill>
              <a:cs typeface="Arial" pitchFamily="34" charset="0"/>
            </a:endParaRPr>
          </a:p>
        </p:txBody>
      </p:sp>
      <p:sp>
        <p:nvSpPr>
          <p:cNvPr id="8" name="Rectangle 8"/>
          <p:cNvSpPr>
            <a:spLocks/>
          </p:cNvSpPr>
          <p:nvPr/>
        </p:nvSpPr>
        <p:spPr bwMode="auto">
          <a:xfrm>
            <a:off x="8947299" y="39838310"/>
            <a:ext cx="6553200" cy="1054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/>
            <a:endParaRPr lang="en-US" sz="3600" dirty="0">
              <a:solidFill>
                <a:srgbClr val="7F7F7F"/>
              </a:solidFill>
              <a:cs typeface="Arial" pitchFamily="34" charset="0"/>
            </a:endParaRPr>
          </a:p>
        </p:txBody>
      </p:sp>
      <p:sp>
        <p:nvSpPr>
          <p:cNvPr id="13" name="Textfeld 12"/>
          <p:cNvSpPr txBox="1"/>
          <p:nvPr userDrawn="1"/>
        </p:nvSpPr>
        <p:spPr>
          <a:xfrm>
            <a:off x="22897696" y="1458045"/>
            <a:ext cx="65527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5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Programa Multidisciplinario</a:t>
            </a:r>
            <a:r>
              <a:rPr lang="de-DE" sz="3500" b="1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 de </a:t>
            </a:r>
            <a:r>
              <a:rPr lang="de-DE" sz="4400" b="1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POSGRADO EN CIENCIAS AMBIENTALES</a:t>
            </a:r>
            <a:endParaRPr lang="de-DE" sz="4400" b="1" dirty="0">
              <a:solidFill>
                <a:srgbClr val="006600"/>
              </a:solidFill>
              <a:latin typeface="Myriad Pro Light" pitchFamily="34" charset="0"/>
            </a:endParaRPr>
          </a:p>
        </p:txBody>
      </p:sp>
      <p:cxnSp>
        <p:nvCxnSpPr>
          <p:cNvPr id="15" name="Gerade Verbindung 14"/>
          <p:cNvCxnSpPr/>
          <p:nvPr userDrawn="1"/>
        </p:nvCxnSpPr>
        <p:spPr bwMode="auto">
          <a:xfrm>
            <a:off x="0" y="39406262"/>
            <a:ext cx="30279975" cy="0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83757" y="39982326"/>
            <a:ext cx="225723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381347" y="40122988"/>
            <a:ext cx="1983257" cy="1360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15 Imagen" descr="logotipo pmpca_VF_110630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4429019" y="40050592"/>
            <a:ext cx="2504020" cy="1687492"/>
          </a:xfrm>
          <a:prstGeom prst="rect">
            <a:avLst/>
          </a:prstGeom>
        </p:spPr>
      </p:pic>
      <p:sp>
        <p:nvSpPr>
          <p:cNvPr id="17" name="16 Rectángulo"/>
          <p:cNvSpPr/>
          <p:nvPr userDrawn="1"/>
        </p:nvSpPr>
        <p:spPr bwMode="auto">
          <a:xfrm>
            <a:off x="0" y="42646622"/>
            <a:ext cx="30279975" cy="21602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20" name="19 Rectángulo"/>
          <p:cNvSpPr/>
          <p:nvPr userDrawn="1"/>
        </p:nvSpPr>
        <p:spPr bwMode="auto">
          <a:xfrm>
            <a:off x="0" y="4194350"/>
            <a:ext cx="30279975" cy="21602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22" name="21 Rectángulo"/>
          <p:cNvSpPr/>
          <p:nvPr userDrawn="1"/>
        </p:nvSpPr>
        <p:spPr bwMode="auto">
          <a:xfrm>
            <a:off x="18307" y="17886"/>
            <a:ext cx="30261668" cy="79208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514475" y="574675"/>
            <a:ext cx="27251025" cy="941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203200" tIns="203200" rIns="417643" bIns="2032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pitchFamily="34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4475" y="9988550"/>
            <a:ext cx="27251025" cy="32819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203200" tIns="203200" rIns="417643" bIns="2032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pitchFamily="34" charset="0"/>
              </a:rPr>
              <a:t>Click to edit Master text styles</a:t>
            </a:r>
          </a:p>
          <a:p>
            <a:pPr lvl="1"/>
            <a:r>
              <a:rPr lang="en-US" smtClean="0">
                <a:sym typeface="Arial" pitchFamily="34" charset="0"/>
              </a:rPr>
              <a:t>Second level</a:t>
            </a:r>
          </a:p>
          <a:p>
            <a:pPr lvl="2"/>
            <a:r>
              <a:rPr lang="en-US" smtClean="0">
                <a:sym typeface="Arial" pitchFamily="34" charset="0"/>
              </a:rPr>
              <a:t>Third level</a:t>
            </a:r>
          </a:p>
          <a:p>
            <a:pPr lvl="3"/>
            <a:r>
              <a:rPr lang="en-US" smtClean="0">
                <a:sym typeface="Arial" pitchFamily="34" charset="0"/>
              </a:rPr>
              <a:t>Fourth level</a:t>
            </a:r>
          </a:p>
          <a:p>
            <a:pPr lvl="4"/>
            <a:r>
              <a:rPr lang="en-US" smtClean="0">
                <a:sym typeface="Arial" pitchFamily="34" charset="0"/>
              </a:rPr>
              <a:t>Fifth level</a:t>
            </a:r>
          </a:p>
        </p:txBody>
      </p:sp>
      <p:sp>
        <p:nvSpPr>
          <p:cNvPr id="2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24571325" y="38984238"/>
            <a:ext cx="1322388" cy="1320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6400">
                <a:solidFill>
                  <a:schemeClr val="tx1"/>
                </a:solidFill>
                <a:latin typeface="Arial" charset="0"/>
                <a:ea typeface="ヒラギノ角ゴ ProN W3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fld id="{2C30BC1F-08BB-44FB-B7D5-C9DD9C86671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marL="11113" indent="-11113" algn="ctr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+mj-lt"/>
          <a:ea typeface="+mj-ea"/>
          <a:cs typeface="+mj-cs"/>
          <a:sym typeface="Arial" pitchFamily="34" charset="0"/>
        </a:defRPr>
      </a:lvl1pPr>
      <a:lvl2pPr marL="11113" indent="-11113" algn="ctr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itchFamily="34" charset="0"/>
        </a:defRPr>
      </a:lvl2pPr>
      <a:lvl3pPr marL="11113" indent="-11113" algn="ctr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itchFamily="34" charset="0"/>
        </a:defRPr>
      </a:lvl3pPr>
      <a:lvl4pPr marL="11113" indent="-11113" algn="ctr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itchFamily="34" charset="0"/>
        </a:defRPr>
      </a:lvl4pPr>
      <a:lvl5pPr marL="11113" indent="-11113" algn="ctr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itchFamily="34" charset="0"/>
        </a:defRPr>
      </a:lvl5pPr>
      <a:lvl6pPr marL="468313" algn="ctr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6pPr>
      <a:lvl7pPr marL="925513" algn="ctr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7pPr>
      <a:lvl8pPr marL="1382713" algn="ctr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8pPr>
      <a:lvl9pPr marL="1839913" algn="ctr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9pPr>
    </p:titleStyle>
    <p:bodyStyle>
      <a:lvl1pPr marL="1577975" indent="-1566863" algn="l" rtl="0" eaLnBrk="0" fontAlgn="base" hangingPunct="0">
        <a:spcBef>
          <a:spcPts val="3400"/>
        </a:spcBef>
        <a:spcAft>
          <a:spcPct val="0"/>
        </a:spcAft>
        <a:buSzPct val="100000"/>
        <a:buFont typeface="Arial" pitchFamily="34" charset="0"/>
        <a:buChar char="•"/>
        <a:defRPr sz="146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1pPr>
      <a:lvl2pPr marL="3405188" indent="-1306513" algn="l" rtl="0" eaLnBrk="0" fontAlgn="base" hangingPunct="0">
        <a:spcBef>
          <a:spcPts val="2900"/>
        </a:spcBef>
        <a:spcAft>
          <a:spcPct val="0"/>
        </a:spcAft>
        <a:buSzPct val="100000"/>
        <a:buFont typeface="Arial" pitchFamily="34" charset="0"/>
        <a:buChar char="–"/>
        <a:defRPr sz="128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2pPr>
      <a:lvl3pPr marL="5232400" indent="-1044575" algn="l" rtl="0" eaLnBrk="0" fontAlgn="base" hangingPunct="0">
        <a:spcBef>
          <a:spcPts val="2500"/>
        </a:spcBef>
        <a:spcAft>
          <a:spcPct val="0"/>
        </a:spcAft>
        <a:buSzPct val="100000"/>
        <a:buFont typeface="Arial" pitchFamily="34" charset="0"/>
        <a:buChar char="•"/>
        <a:defRPr sz="110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3pPr>
      <a:lvl4pPr marL="7319963" indent="-1044575" algn="l" rtl="0" eaLnBrk="0" fontAlgn="base" hangingPunct="0">
        <a:spcBef>
          <a:spcPts val="2100"/>
        </a:spcBef>
        <a:spcAft>
          <a:spcPct val="0"/>
        </a:spcAft>
        <a:buSzPct val="100000"/>
        <a:buFont typeface="Arial" pitchFamily="34" charset="0"/>
        <a:buChar char="–"/>
        <a:defRPr sz="91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4pPr>
      <a:lvl5pPr marL="9407525" indent="-1042988" algn="l" rtl="0" eaLnBrk="0" fontAlgn="base" hangingPunct="0">
        <a:spcBef>
          <a:spcPts val="2100"/>
        </a:spcBef>
        <a:spcAft>
          <a:spcPct val="0"/>
        </a:spcAft>
        <a:buSzPct val="100000"/>
        <a:buFont typeface="Arial" pitchFamily="34" charset="0"/>
        <a:buChar char="»"/>
        <a:defRPr sz="91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5pPr>
      <a:lvl6pPr marL="9864725" indent="-1042988" algn="l" rtl="0" fontAlgn="base">
        <a:spcBef>
          <a:spcPts val="2100"/>
        </a:spcBef>
        <a:spcAft>
          <a:spcPct val="0"/>
        </a:spcAft>
        <a:buSzPct val="100000"/>
        <a:buFont typeface="Arial" charset="0"/>
        <a:buChar char="»"/>
        <a:defRPr sz="91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6pPr>
      <a:lvl7pPr marL="10321925" indent="-1042988" algn="l" rtl="0" fontAlgn="base">
        <a:spcBef>
          <a:spcPts val="2100"/>
        </a:spcBef>
        <a:spcAft>
          <a:spcPct val="0"/>
        </a:spcAft>
        <a:buSzPct val="100000"/>
        <a:buFont typeface="Arial" charset="0"/>
        <a:buChar char="»"/>
        <a:defRPr sz="91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7pPr>
      <a:lvl8pPr marL="10779125" indent="-1042988" algn="l" rtl="0" fontAlgn="base">
        <a:spcBef>
          <a:spcPts val="2100"/>
        </a:spcBef>
        <a:spcAft>
          <a:spcPct val="0"/>
        </a:spcAft>
        <a:buSzPct val="100000"/>
        <a:buFont typeface="Arial" charset="0"/>
        <a:buChar char="»"/>
        <a:defRPr sz="91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8pPr>
      <a:lvl9pPr marL="11236325" indent="-1042988" algn="l" rtl="0" fontAlgn="base">
        <a:spcBef>
          <a:spcPts val="2100"/>
        </a:spcBef>
        <a:spcAft>
          <a:spcPct val="0"/>
        </a:spcAft>
        <a:buSzPct val="100000"/>
        <a:buFont typeface="Arial" charset="0"/>
        <a:buChar char="»"/>
        <a:defRPr sz="91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hteck 66"/>
          <p:cNvSpPr/>
          <p:nvPr/>
        </p:nvSpPr>
        <p:spPr bwMode="auto">
          <a:xfrm>
            <a:off x="1242443" y="30333254"/>
            <a:ext cx="27651072" cy="7776864"/>
          </a:xfrm>
          <a:prstGeom prst="rect">
            <a:avLst/>
          </a:prstGeom>
          <a:solidFill>
            <a:schemeClr val="accent1">
              <a:alpha val="4000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54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Arial" charset="0"/>
                <a:ea typeface="ヒラギノ角ゴ ProN W3" charset="0"/>
                <a:cs typeface="ヒラギノ角ゴ ProN W3" charset="0"/>
                <a:sym typeface="Arial" charset="0"/>
              </a:rPr>
              <a:t>    </a:t>
            </a:r>
            <a:r>
              <a:rPr kumimoji="0" lang="de-DE" sz="5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charset="0"/>
                <a:ea typeface="ヒラギノ角ゴ ProN W3" charset="0"/>
                <a:cs typeface="ヒラギノ角ゴ ProN W3" charset="0"/>
                <a:sym typeface="Arial" charset="0"/>
              </a:rPr>
              <a:t>Resultados y recomendaciones</a:t>
            </a:r>
          </a:p>
        </p:txBody>
      </p:sp>
      <p:sp>
        <p:nvSpPr>
          <p:cNvPr id="62" name="Rechteck 61"/>
          <p:cNvSpPr/>
          <p:nvPr/>
        </p:nvSpPr>
        <p:spPr bwMode="auto">
          <a:xfrm>
            <a:off x="1242443" y="15355590"/>
            <a:ext cx="8784976" cy="6264696"/>
          </a:xfrm>
          <a:prstGeom prst="rect">
            <a:avLst/>
          </a:prstGeom>
          <a:solidFill>
            <a:schemeClr val="accent1">
              <a:alpha val="4000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61" name="Rechteck 60"/>
          <p:cNvSpPr/>
          <p:nvPr/>
        </p:nvSpPr>
        <p:spPr bwMode="auto">
          <a:xfrm>
            <a:off x="1242443" y="8154790"/>
            <a:ext cx="8784976" cy="6264696"/>
          </a:xfrm>
          <a:prstGeom prst="rect">
            <a:avLst/>
          </a:prstGeom>
          <a:solidFill>
            <a:schemeClr val="accent1">
              <a:alpha val="4000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2053" name="Rectangle 2"/>
          <p:cNvSpPr>
            <a:spLocks/>
          </p:cNvSpPr>
          <p:nvPr/>
        </p:nvSpPr>
        <p:spPr bwMode="auto">
          <a:xfrm>
            <a:off x="1352550" y="4759325"/>
            <a:ext cx="27381200" cy="23153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lvl="1" algn="ctr">
              <a:defRPr/>
            </a:pPr>
            <a:r>
              <a:rPr lang="de-DE" sz="80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Título</a:t>
            </a:r>
            <a:endParaRPr lang="en-US" sz="6600" b="1" dirty="0">
              <a:solidFill>
                <a:schemeClr val="accent2">
                  <a:lumMod val="75000"/>
                </a:schemeClr>
              </a:solidFill>
              <a:latin typeface="Verdana" pitchFamily="34" charset="0"/>
              <a:cs typeface="Tahoma" pitchFamily="34" charset="0"/>
            </a:endParaRPr>
          </a:p>
        </p:txBody>
      </p:sp>
      <p:sp>
        <p:nvSpPr>
          <p:cNvPr id="2056" name="Rectangle 10"/>
          <p:cNvSpPr>
            <a:spLocks/>
          </p:cNvSpPr>
          <p:nvPr/>
        </p:nvSpPr>
        <p:spPr bwMode="auto">
          <a:xfrm>
            <a:off x="11035531" y="8154790"/>
            <a:ext cx="18034768" cy="203782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just">
              <a:spcBef>
                <a:spcPts val="1500"/>
              </a:spcBef>
              <a:defRPr/>
            </a:pPr>
            <a:r>
              <a:rPr lang="es-ES" sz="5400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rPr>
              <a:t>Descripción del problema </a:t>
            </a:r>
            <a:endParaRPr lang="es-ES" sz="5400" dirty="0">
              <a:solidFill>
                <a:schemeClr val="accent2">
                  <a:lumMod val="50000"/>
                </a:schemeClr>
              </a:solidFill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  <a:p>
            <a:pPr marL="39688" algn="just">
              <a:spcBef>
                <a:spcPts val="1500"/>
              </a:spcBef>
              <a:defRPr/>
            </a:pPr>
            <a:r>
              <a:rPr lang="es-ES" sz="4000" dirty="0" smtClean="0">
                <a:latin typeface="Verdana Bold"/>
                <a:sym typeface="Verdana Bold"/>
              </a:rPr>
              <a:t>xxxxxx</a:t>
            </a:r>
          </a:p>
          <a:p>
            <a:pPr marL="39688" algn="just">
              <a:spcBef>
                <a:spcPts val="1500"/>
              </a:spcBef>
              <a:defRPr/>
            </a:pPr>
            <a:endParaRPr lang="es-ES" sz="4000" b="1" dirty="0" smtClean="0">
              <a:solidFill>
                <a:srgbClr val="006600"/>
              </a:solidFill>
              <a:latin typeface="Verdana Bold"/>
              <a:ea typeface="Verdana Bold"/>
              <a:cs typeface="Verdana Bold"/>
              <a:sym typeface="Verdana Bold"/>
            </a:endParaRPr>
          </a:p>
          <a:p>
            <a:pPr marL="39688" algn="just">
              <a:spcBef>
                <a:spcPts val="1500"/>
              </a:spcBef>
              <a:defRPr/>
            </a:pPr>
            <a:endParaRPr lang="es-ES" sz="4000" b="1" dirty="0" smtClean="0">
              <a:solidFill>
                <a:srgbClr val="006600"/>
              </a:solidFill>
              <a:latin typeface="Verdana Bold"/>
              <a:ea typeface="Verdana Bold"/>
              <a:cs typeface="Verdana Bold"/>
              <a:sym typeface="Verdana Bold"/>
            </a:endParaRPr>
          </a:p>
          <a:p>
            <a:pPr marL="39688" algn="just">
              <a:spcBef>
                <a:spcPts val="1500"/>
              </a:spcBef>
              <a:defRPr/>
            </a:pPr>
            <a:endParaRPr lang="es-ES" sz="4000" b="1" dirty="0" smtClean="0">
              <a:solidFill>
                <a:srgbClr val="006600"/>
              </a:solidFill>
              <a:latin typeface="Verdana Bold"/>
              <a:ea typeface="Verdana Bold"/>
              <a:cs typeface="Verdana Bold"/>
              <a:sym typeface="Verdana Bold"/>
            </a:endParaRPr>
          </a:p>
          <a:p>
            <a:pPr marL="39688" algn="just">
              <a:spcBef>
                <a:spcPts val="1500"/>
              </a:spcBef>
              <a:defRPr/>
            </a:pPr>
            <a:endParaRPr lang="es-ES" sz="4000" b="1" dirty="0" smtClean="0">
              <a:solidFill>
                <a:srgbClr val="006600"/>
              </a:solidFill>
              <a:latin typeface="Verdana Bold"/>
              <a:ea typeface="Verdana Bold"/>
              <a:cs typeface="Verdana Bold"/>
              <a:sym typeface="Verdana Bold"/>
            </a:endParaRPr>
          </a:p>
          <a:p>
            <a:pPr marL="39688" algn="just">
              <a:spcBef>
                <a:spcPts val="1500"/>
              </a:spcBef>
              <a:defRPr/>
            </a:pPr>
            <a:r>
              <a:rPr lang="es-ES" sz="5400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ea typeface="ヒラギノ角ゴ ProN W3" charset="0"/>
                <a:cs typeface="ヒラギノ角ゴ ProN W3" charset="0"/>
                <a:sym typeface="Verdana Bold"/>
              </a:rPr>
              <a:t>Objetivos</a:t>
            </a:r>
            <a:endParaRPr lang="es-ES" sz="5400" dirty="0">
              <a:solidFill>
                <a:schemeClr val="accent2">
                  <a:lumMod val="50000"/>
                </a:schemeClr>
              </a:solidFill>
              <a:latin typeface="Arial" charset="0"/>
              <a:ea typeface="ヒラギノ角ゴ ProN W3" charset="0"/>
              <a:cs typeface="ヒラギノ角ゴ ProN W3" charset="0"/>
              <a:sym typeface="Verdana Bold"/>
            </a:endParaRPr>
          </a:p>
          <a:p>
            <a:pPr marL="346075" indent="-346075" algn="just">
              <a:spcBef>
                <a:spcPts val="1500"/>
              </a:spcBef>
              <a:defRPr/>
            </a:pPr>
            <a:r>
              <a:rPr lang="es-ES" sz="4000" dirty="0" smtClean="0">
                <a:solidFill>
                  <a:schemeClr val="tx1"/>
                </a:solidFill>
                <a:latin typeface="Verdana Bold"/>
                <a:sym typeface="Verdana Bold"/>
              </a:rPr>
              <a:t>xxxxx</a:t>
            </a:r>
          </a:p>
          <a:p>
            <a:pPr marL="177800" indent="-177800" algn="just">
              <a:defRPr/>
            </a:pPr>
            <a:endParaRPr lang="de-DE" sz="4000" dirty="0">
              <a:solidFill>
                <a:schemeClr val="tx1"/>
              </a:solidFill>
              <a:latin typeface="Verdana Bold"/>
            </a:endParaRPr>
          </a:p>
          <a:p>
            <a:pPr marL="39688">
              <a:spcBef>
                <a:spcPts val="1500"/>
              </a:spcBef>
              <a:defRPr/>
            </a:pPr>
            <a:endParaRPr lang="es-ES" sz="4000" b="1" dirty="0" smtClean="0">
              <a:solidFill>
                <a:srgbClr val="006600"/>
              </a:solidFill>
              <a:latin typeface="Verdana Bold"/>
              <a:ea typeface="Verdana Bold"/>
              <a:cs typeface="Verdana Bold"/>
              <a:sym typeface="Verdana Bold"/>
            </a:endParaRPr>
          </a:p>
          <a:p>
            <a:pPr marL="39688">
              <a:spcBef>
                <a:spcPts val="1500"/>
              </a:spcBef>
              <a:defRPr/>
            </a:pPr>
            <a:endParaRPr lang="es-ES" sz="4000" b="1" dirty="0" smtClean="0">
              <a:solidFill>
                <a:srgbClr val="006600"/>
              </a:solidFill>
              <a:latin typeface="Verdana Bold"/>
              <a:ea typeface="Verdana Bold"/>
              <a:cs typeface="Verdana Bold"/>
              <a:sym typeface="Verdana Bold"/>
            </a:endParaRPr>
          </a:p>
          <a:p>
            <a:pPr marL="39688">
              <a:spcBef>
                <a:spcPts val="1500"/>
              </a:spcBef>
              <a:defRPr/>
            </a:pPr>
            <a:endParaRPr lang="es-ES" sz="4000" b="1" dirty="0" smtClean="0">
              <a:solidFill>
                <a:srgbClr val="006600"/>
              </a:solidFill>
              <a:latin typeface="Verdana Bold"/>
              <a:ea typeface="Verdana Bold"/>
              <a:cs typeface="Verdana Bold"/>
              <a:sym typeface="Verdana Bold"/>
            </a:endParaRPr>
          </a:p>
          <a:p>
            <a:pPr marL="39688">
              <a:spcBef>
                <a:spcPts val="1500"/>
              </a:spcBef>
              <a:defRPr/>
            </a:pPr>
            <a:endParaRPr lang="es-ES" sz="4000" b="1" dirty="0" smtClean="0">
              <a:solidFill>
                <a:srgbClr val="006600"/>
              </a:solidFill>
              <a:latin typeface="Verdana Bold"/>
              <a:ea typeface="Verdana Bold"/>
              <a:cs typeface="Verdana Bold"/>
              <a:sym typeface="Verdana Bold"/>
            </a:endParaRPr>
          </a:p>
          <a:p>
            <a:pPr marL="39688">
              <a:spcBef>
                <a:spcPts val="1500"/>
              </a:spcBef>
              <a:defRPr/>
            </a:pPr>
            <a:endParaRPr lang="es-ES" sz="4000" b="1" dirty="0" smtClean="0">
              <a:solidFill>
                <a:srgbClr val="006600"/>
              </a:solidFill>
              <a:latin typeface="Verdana Bold"/>
              <a:ea typeface="Verdana Bold"/>
              <a:cs typeface="Verdana Bold"/>
              <a:sym typeface="Verdana Bold"/>
            </a:endParaRPr>
          </a:p>
          <a:p>
            <a:pPr marL="39688">
              <a:spcBef>
                <a:spcPts val="1500"/>
              </a:spcBef>
              <a:defRPr/>
            </a:pPr>
            <a:endParaRPr lang="es-ES" sz="4000" b="1" dirty="0" smtClean="0">
              <a:solidFill>
                <a:srgbClr val="006600"/>
              </a:solidFill>
              <a:latin typeface="Verdana Bold"/>
              <a:ea typeface="Verdana Bold"/>
              <a:cs typeface="Verdana Bold"/>
              <a:sym typeface="Verdana Bold"/>
            </a:endParaRPr>
          </a:p>
          <a:p>
            <a:pPr marL="39688">
              <a:spcBef>
                <a:spcPts val="1500"/>
              </a:spcBef>
              <a:defRPr/>
            </a:pPr>
            <a:endParaRPr lang="es-ES" sz="4000" b="1" dirty="0">
              <a:solidFill>
                <a:srgbClr val="006600"/>
              </a:solidFill>
              <a:latin typeface="Verdana Bold"/>
              <a:ea typeface="Verdana Bold"/>
              <a:cs typeface="Verdana Bold"/>
              <a:sym typeface="Verdana Bold"/>
            </a:endParaRPr>
          </a:p>
          <a:p>
            <a:pPr marL="39688">
              <a:spcBef>
                <a:spcPts val="1500"/>
              </a:spcBef>
              <a:defRPr/>
            </a:pPr>
            <a:endParaRPr lang="es-ES" sz="4000" dirty="0">
              <a:solidFill>
                <a:schemeClr val="tx1"/>
              </a:solidFill>
              <a:latin typeface="Verdana Bold"/>
              <a:ea typeface="Verdana Bold"/>
              <a:cs typeface="Verdana Bold"/>
              <a:sym typeface="Verdana Bold"/>
            </a:endParaRPr>
          </a:p>
          <a:p>
            <a:pPr marL="39688" algn="just">
              <a:spcBef>
                <a:spcPts val="1500"/>
              </a:spcBef>
              <a:defRPr/>
            </a:pPr>
            <a:r>
              <a:rPr lang="es-ES" sz="5400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ea typeface="ヒラギノ角ゴ ProN W3" charset="0"/>
                <a:cs typeface="ヒラギノ角ゴ ProN W3" charset="0"/>
                <a:sym typeface="Verdana Bold"/>
              </a:rPr>
              <a:t>Metodología </a:t>
            </a:r>
          </a:p>
          <a:p>
            <a:pPr marL="39688" algn="just">
              <a:spcBef>
                <a:spcPts val="1500"/>
              </a:spcBef>
              <a:defRPr/>
            </a:pPr>
            <a:r>
              <a:rPr lang="es-ES" sz="4000" dirty="0" smtClean="0">
                <a:latin typeface="Verdana Bold"/>
                <a:sym typeface="Verdana Bold"/>
              </a:rPr>
              <a:t>xxxxx</a:t>
            </a:r>
          </a:p>
          <a:p>
            <a:pPr marL="39688">
              <a:spcBef>
                <a:spcPts val="1500"/>
              </a:spcBef>
              <a:defRPr/>
            </a:pPr>
            <a:endParaRPr lang="es-ES" sz="4000" b="1" dirty="0" smtClean="0">
              <a:solidFill>
                <a:srgbClr val="006600"/>
              </a:solidFill>
              <a:latin typeface="Verdana Bold"/>
              <a:ea typeface="Verdana Bold"/>
              <a:cs typeface="Verdana Bold"/>
              <a:sym typeface="Verdana Bold"/>
            </a:endParaRPr>
          </a:p>
          <a:p>
            <a:pPr marL="39688">
              <a:spcBef>
                <a:spcPts val="1500"/>
              </a:spcBef>
              <a:defRPr/>
            </a:pPr>
            <a:endParaRPr lang="es-ES" sz="4000" b="1" dirty="0" smtClean="0">
              <a:solidFill>
                <a:srgbClr val="006600"/>
              </a:solidFill>
              <a:latin typeface="Verdana Bold"/>
              <a:ea typeface="Verdana Bold"/>
              <a:cs typeface="Verdana Bold"/>
              <a:sym typeface="Verdana Bold"/>
            </a:endParaRPr>
          </a:p>
          <a:p>
            <a:pPr marL="39688">
              <a:spcBef>
                <a:spcPts val="1500"/>
              </a:spcBef>
              <a:defRPr/>
            </a:pPr>
            <a:endParaRPr lang="es-ES" sz="4000" b="1" dirty="0" smtClean="0">
              <a:solidFill>
                <a:srgbClr val="006600"/>
              </a:solidFill>
              <a:latin typeface="Verdana Bold"/>
              <a:ea typeface="Verdana Bold"/>
              <a:cs typeface="Verdana Bold"/>
              <a:sym typeface="Verdana Bold"/>
            </a:endParaRPr>
          </a:p>
          <a:p>
            <a:pPr marL="39688">
              <a:spcBef>
                <a:spcPts val="1500"/>
              </a:spcBef>
              <a:defRPr/>
            </a:pPr>
            <a:endParaRPr lang="es-ES" sz="4000" b="1" dirty="0" smtClean="0">
              <a:solidFill>
                <a:srgbClr val="006600"/>
              </a:solidFill>
              <a:latin typeface="Verdana Bold"/>
              <a:ea typeface="Verdana Bold"/>
              <a:cs typeface="Verdana Bold"/>
              <a:sym typeface="Verdana Bold"/>
            </a:endParaRPr>
          </a:p>
          <a:p>
            <a:pPr marL="39688">
              <a:spcBef>
                <a:spcPts val="1500"/>
              </a:spcBef>
              <a:defRPr/>
            </a:pPr>
            <a:endParaRPr lang="es-ES" sz="4000" dirty="0">
              <a:solidFill>
                <a:schemeClr val="tx1"/>
              </a:solidFill>
              <a:latin typeface="Verdana Bold"/>
              <a:ea typeface="Verdana Bold"/>
              <a:cs typeface="Verdana Bold"/>
              <a:sym typeface="Verdana Bold"/>
            </a:endParaRPr>
          </a:p>
          <a:p>
            <a:pPr marL="39688">
              <a:spcBef>
                <a:spcPts val="1500"/>
              </a:spcBef>
              <a:defRPr/>
            </a:pPr>
            <a:endParaRPr lang="es-ES" sz="4000" dirty="0">
              <a:solidFill>
                <a:srgbClr val="006600"/>
              </a:solidFill>
              <a:latin typeface="Verdana Bold"/>
              <a:ea typeface="Verdana Bold"/>
              <a:cs typeface="Verdana Bold"/>
              <a:sym typeface="Verdana Bold"/>
            </a:endParaRPr>
          </a:p>
          <a:p>
            <a:pPr marL="39688">
              <a:spcBef>
                <a:spcPts val="1500"/>
              </a:spcBef>
              <a:defRPr/>
            </a:pPr>
            <a:endParaRPr lang="es-ES" sz="4000" dirty="0">
              <a:solidFill>
                <a:srgbClr val="006600"/>
              </a:solidFill>
              <a:latin typeface="Verdana Bold"/>
              <a:ea typeface="Verdana Bold"/>
              <a:cs typeface="Verdana Bold"/>
              <a:sym typeface="Verdana Bold"/>
            </a:endParaRPr>
          </a:p>
          <a:p>
            <a:pPr marL="39688">
              <a:spcBef>
                <a:spcPts val="1500"/>
              </a:spcBef>
              <a:defRPr/>
            </a:pPr>
            <a:endParaRPr lang="es-ES" sz="4000" dirty="0">
              <a:solidFill>
                <a:srgbClr val="006600"/>
              </a:solidFill>
              <a:latin typeface="Verdana Bold"/>
              <a:ea typeface="Verdana Bold"/>
              <a:cs typeface="Verdana Bold"/>
              <a:sym typeface="Verdana Bold"/>
            </a:endParaRPr>
          </a:p>
          <a:p>
            <a:pPr marL="39688">
              <a:spcBef>
                <a:spcPts val="1500"/>
              </a:spcBef>
              <a:defRPr/>
            </a:pPr>
            <a:endParaRPr lang="en-US" sz="4000" dirty="0">
              <a:solidFill>
                <a:srgbClr val="006600"/>
              </a:solidFill>
              <a:latin typeface="Verdana Bold"/>
              <a:ea typeface="Verdana Bold"/>
              <a:cs typeface="Verdana Bold"/>
              <a:sym typeface="Verdana Bold"/>
            </a:endParaRPr>
          </a:p>
          <a:p>
            <a:pPr>
              <a:defRPr/>
            </a:pPr>
            <a:endParaRPr lang="es-ES" sz="3600" dirty="0"/>
          </a:p>
        </p:txBody>
      </p:sp>
      <p:sp>
        <p:nvSpPr>
          <p:cNvPr id="2057" name="Rectangle 10"/>
          <p:cNvSpPr>
            <a:spLocks/>
          </p:cNvSpPr>
          <p:nvPr/>
        </p:nvSpPr>
        <p:spPr bwMode="auto">
          <a:xfrm>
            <a:off x="879673" y="2594240"/>
            <a:ext cx="27368500" cy="1358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>
              <a:spcBef>
                <a:spcPts val="1500"/>
              </a:spcBef>
            </a:pPr>
            <a:endParaRPr lang="es-ES" sz="3400" i="1" dirty="0">
              <a:solidFill>
                <a:schemeClr val="accent2">
                  <a:lumMod val="50000"/>
                </a:schemeClr>
              </a:solidFill>
              <a:latin typeface="Verdana Bold"/>
              <a:ea typeface="Verdana Bold"/>
              <a:cs typeface="Verdana Bold"/>
              <a:sym typeface="Verdana Bold"/>
            </a:endParaRPr>
          </a:p>
          <a:p>
            <a:pPr marL="39688">
              <a:spcBef>
                <a:spcPts val="1500"/>
              </a:spcBef>
            </a:pPr>
            <a:r>
              <a:rPr lang="es-ES" sz="3400" i="1" dirty="0" smtClean="0">
                <a:solidFill>
                  <a:schemeClr val="accent2">
                    <a:lumMod val="50000"/>
                  </a:schemeClr>
                </a:solidFill>
                <a:latin typeface="Verdana Bold"/>
                <a:ea typeface="Verdana Bold"/>
                <a:cs typeface="Verdana Bold"/>
                <a:sym typeface="Verdana Bold"/>
              </a:rPr>
              <a:t>Autor y modalidad: Apellido 1, Apellido 2, Nombre, Maestría en Ciencias Ambientales (Doble Titulación –TH </a:t>
            </a:r>
            <a:r>
              <a:rPr lang="es-ES" sz="3400" i="1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  <a:ea typeface="Verdana Bold"/>
                <a:cs typeface="Verdana Bold"/>
                <a:sym typeface="Verdana Bold"/>
              </a:rPr>
              <a:t>Köln</a:t>
            </a:r>
            <a:r>
              <a:rPr lang="es-ES" sz="3400" i="1" dirty="0" smtClean="0">
                <a:solidFill>
                  <a:schemeClr val="accent2">
                    <a:lumMod val="50000"/>
                  </a:schemeClr>
                </a:solidFill>
                <a:latin typeface="Verdana Bold"/>
                <a:ea typeface="Verdana Bold"/>
                <a:cs typeface="Verdana Bold"/>
                <a:sym typeface="Verdana Bold"/>
              </a:rPr>
              <a:t>) </a:t>
            </a:r>
            <a:endParaRPr lang="es-ES" sz="3400" i="1" dirty="0">
              <a:solidFill>
                <a:schemeClr val="accent2">
                  <a:lumMod val="50000"/>
                </a:schemeClr>
              </a:solidFill>
              <a:latin typeface="Verdana" pitchFamily="34" charset="0"/>
              <a:sym typeface="Verdana" pitchFamily="34" charset="0"/>
            </a:endParaRPr>
          </a:p>
        </p:txBody>
      </p:sp>
      <p:sp>
        <p:nvSpPr>
          <p:cNvPr id="63" name="Rechteck 62"/>
          <p:cNvSpPr/>
          <p:nvPr/>
        </p:nvSpPr>
        <p:spPr bwMode="auto">
          <a:xfrm>
            <a:off x="1242443" y="22556390"/>
            <a:ext cx="8784976" cy="6264696"/>
          </a:xfrm>
          <a:prstGeom prst="rect">
            <a:avLst/>
          </a:prstGeom>
          <a:solidFill>
            <a:schemeClr val="accent1">
              <a:alpha val="4000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64" name="Text Box 710"/>
          <p:cNvSpPr txBox="1">
            <a:spLocks noChangeArrowheads="1"/>
          </p:cNvSpPr>
          <p:nvPr/>
        </p:nvSpPr>
        <p:spPr bwMode="auto">
          <a:xfrm>
            <a:off x="1602483" y="8293845"/>
            <a:ext cx="8064896" cy="704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7737" tIns="43868" rIns="87737" bIns="43868">
            <a:spAutoFit/>
          </a:bodyPr>
          <a:lstStyle/>
          <a:p>
            <a:pPr algn="just">
              <a:defRPr/>
            </a:pP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Usar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 </a:t>
            </a: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fotos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 con </a:t>
            </a: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buena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 </a:t>
            </a: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resolución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 </a:t>
            </a:r>
            <a:endParaRPr lang="en-GB" sz="4000" dirty="0">
              <a:solidFill>
                <a:schemeClr val="accent2">
                  <a:lumMod val="50000"/>
                </a:schemeClr>
              </a:solidFill>
              <a:latin typeface="Verdana Bold"/>
            </a:endParaRPr>
          </a:p>
        </p:txBody>
      </p:sp>
      <p:sp>
        <p:nvSpPr>
          <p:cNvPr id="65" name="Text Box 710"/>
          <p:cNvSpPr txBox="1">
            <a:spLocks noChangeArrowheads="1"/>
          </p:cNvSpPr>
          <p:nvPr/>
        </p:nvSpPr>
        <p:spPr bwMode="auto">
          <a:xfrm>
            <a:off x="1386459" y="12955771"/>
            <a:ext cx="8134350" cy="1319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737" tIns="43868" rIns="87737" bIns="43868">
            <a:spAutoFit/>
          </a:bodyPr>
          <a:lstStyle/>
          <a:p>
            <a:pPr algn="just">
              <a:defRPr/>
            </a:pP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Fotos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 y </a:t>
            </a: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tablas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: </a:t>
            </a: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incluir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 un </a:t>
            </a: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título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 </a:t>
            </a: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descriptivo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 y la </a:t>
            </a: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referencia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 </a:t>
            </a:r>
            <a:endParaRPr lang="en-GB" sz="4000" dirty="0">
              <a:solidFill>
                <a:schemeClr val="accent2">
                  <a:lumMod val="50000"/>
                </a:schemeClr>
              </a:solidFill>
              <a:latin typeface="Verdana Bold"/>
            </a:endParaRPr>
          </a:p>
        </p:txBody>
      </p:sp>
      <p:sp>
        <p:nvSpPr>
          <p:cNvPr id="69" name="Rectangle 617"/>
          <p:cNvSpPr>
            <a:spLocks noChangeArrowheads="1"/>
          </p:cNvSpPr>
          <p:nvPr/>
        </p:nvSpPr>
        <p:spPr bwMode="auto">
          <a:xfrm>
            <a:off x="20324563" y="38686182"/>
            <a:ext cx="9955412" cy="63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7737" tIns="43868" rIns="87737" bIns="43868">
            <a:spAutoFit/>
          </a:bodyPr>
          <a:lstStyle/>
          <a:p>
            <a:pPr defTabSz="815975">
              <a:lnSpc>
                <a:spcPct val="110000"/>
              </a:lnSpc>
              <a:defRPr/>
            </a:pPr>
            <a:r>
              <a:rPr lang="en-GB" sz="3200" i="1" dirty="0" err="1" smtClean="0">
                <a:latin typeface="+mj-lt"/>
              </a:rPr>
              <a:t>Datos</a:t>
            </a:r>
            <a:r>
              <a:rPr lang="en-GB" sz="3200" i="1" dirty="0" smtClean="0">
                <a:latin typeface="+mj-lt"/>
              </a:rPr>
              <a:t> de </a:t>
            </a:r>
            <a:r>
              <a:rPr lang="en-GB" sz="3200" i="1" dirty="0" err="1" smtClean="0">
                <a:latin typeface="+mj-lt"/>
              </a:rPr>
              <a:t>contacto</a:t>
            </a:r>
            <a:r>
              <a:rPr lang="en-GB" sz="3200" i="1" dirty="0" smtClean="0">
                <a:latin typeface="+mj-lt"/>
              </a:rPr>
              <a:t>: </a:t>
            </a:r>
            <a:r>
              <a:rPr lang="en-GB" sz="3200" i="1" dirty="0" err="1" smtClean="0">
                <a:latin typeface="+mj-lt"/>
              </a:rPr>
              <a:t>incluir</a:t>
            </a:r>
            <a:r>
              <a:rPr lang="en-GB" sz="3200" i="1" dirty="0" smtClean="0">
                <a:latin typeface="+mj-lt"/>
              </a:rPr>
              <a:t> </a:t>
            </a:r>
            <a:r>
              <a:rPr lang="en-GB" sz="3200" i="1" dirty="0" err="1" smtClean="0">
                <a:latin typeface="+mj-lt"/>
              </a:rPr>
              <a:t>aquí</a:t>
            </a:r>
            <a:r>
              <a:rPr lang="en-GB" sz="3200" i="1" dirty="0" smtClean="0">
                <a:latin typeface="+mj-lt"/>
              </a:rPr>
              <a:t> el email del </a:t>
            </a:r>
            <a:r>
              <a:rPr lang="en-GB" sz="3200" i="1" dirty="0" err="1" smtClean="0">
                <a:latin typeface="+mj-lt"/>
              </a:rPr>
              <a:t>autor</a:t>
            </a:r>
            <a:endParaRPr lang="en-GB" sz="3200" i="1" dirty="0">
              <a:latin typeface="+mj-lt"/>
            </a:endParaRPr>
          </a:p>
        </p:txBody>
      </p:sp>
      <p:sp>
        <p:nvSpPr>
          <p:cNvPr id="14" name="Rectangle 6"/>
          <p:cNvSpPr>
            <a:spLocks/>
          </p:cNvSpPr>
          <p:nvPr/>
        </p:nvSpPr>
        <p:spPr bwMode="auto">
          <a:xfrm>
            <a:off x="1398588" y="40414374"/>
            <a:ext cx="11005096" cy="22145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/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Dr.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Apellido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 1,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Apellido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 2,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Nombre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,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Rol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 en el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Comité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Tutelar</a:t>
            </a:r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Verdana Bold"/>
            </a:endParaRPr>
          </a:p>
          <a:p>
            <a:pPr marL="39688"/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Dr.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Apellido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 1,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Apellido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 2,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Nombre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,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Rol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 en el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Comité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Tutelar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  </a:t>
            </a:r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Verdana Bold"/>
            </a:endParaRPr>
          </a:p>
          <a:p>
            <a:pPr marL="39688"/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Dr.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Apellido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 1,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Apellido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 2,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Nombre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,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Rol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 en el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Comité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Tutelar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Verdana Bold"/>
              <a:cs typeface="Arial" pitchFamily="34" charset="0"/>
            </a:endParaRPr>
          </a:p>
        </p:txBody>
      </p:sp>
      <p:sp>
        <p:nvSpPr>
          <p:cNvPr id="17" name="Text Box 710"/>
          <p:cNvSpPr txBox="1">
            <a:spLocks noChangeArrowheads="1"/>
          </p:cNvSpPr>
          <p:nvPr/>
        </p:nvSpPr>
        <p:spPr bwMode="auto">
          <a:xfrm>
            <a:off x="1754883" y="15782677"/>
            <a:ext cx="8064896" cy="704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7737" tIns="43868" rIns="87737" bIns="43868">
            <a:spAutoFit/>
          </a:bodyPr>
          <a:lstStyle/>
          <a:p>
            <a:pPr algn="just">
              <a:defRPr/>
            </a:pP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Usar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 </a:t>
            </a: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fotos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 con </a:t>
            </a: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buena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 </a:t>
            </a: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resolución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 </a:t>
            </a:r>
            <a:endParaRPr lang="en-GB" sz="4000" dirty="0">
              <a:solidFill>
                <a:schemeClr val="accent2">
                  <a:lumMod val="50000"/>
                </a:schemeClr>
              </a:solidFill>
              <a:latin typeface="Verdana Bold"/>
            </a:endParaRPr>
          </a:p>
        </p:txBody>
      </p:sp>
      <p:sp>
        <p:nvSpPr>
          <p:cNvPr id="18" name="Text Box 710"/>
          <p:cNvSpPr txBox="1">
            <a:spLocks noChangeArrowheads="1"/>
          </p:cNvSpPr>
          <p:nvPr/>
        </p:nvSpPr>
        <p:spPr bwMode="auto">
          <a:xfrm>
            <a:off x="1538859" y="20444603"/>
            <a:ext cx="8134350" cy="1319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737" tIns="43868" rIns="87737" bIns="43868">
            <a:spAutoFit/>
          </a:bodyPr>
          <a:lstStyle/>
          <a:p>
            <a:pPr algn="just">
              <a:defRPr/>
            </a:pP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Fotos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 y </a:t>
            </a: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tablas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: </a:t>
            </a: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incluir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 un </a:t>
            </a: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título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 </a:t>
            </a: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descriptivo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 y la </a:t>
            </a: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referencia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 </a:t>
            </a:r>
            <a:endParaRPr lang="en-GB" sz="4000" dirty="0">
              <a:solidFill>
                <a:schemeClr val="accent2">
                  <a:lumMod val="50000"/>
                </a:schemeClr>
              </a:solidFill>
              <a:latin typeface="Verdana Bold"/>
            </a:endParaRPr>
          </a:p>
        </p:txBody>
      </p:sp>
      <p:sp>
        <p:nvSpPr>
          <p:cNvPr id="19" name="Text Box 710"/>
          <p:cNvSpPr txBox="1">
            <a:spLocks noChangeArrowheads="1"/>
          </p:cNvSpPr>
          <p:nvPr/>
        </p:nvSpPr>
        <p:spPr bwMode="auto">
          <a:xfrm>
            <a:off x="1818507" y="22556390"/>
            <a:ext cx="8064896" cy="704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7737" tIns="43868" rIns="87737" bIns="43868">
            <a:spAutoFit/>
          </a:bodyPr>
          <a:lstStyle/>
          <a:p>
            <a:pPr algn="just">
              <a:defRPr/>
            </a:pP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Usar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 </a:t>
            </a: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fotos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 con </a:t>
            </a: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buena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 </a:t>
            </a: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resolución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 </a:t>
            </a:r>
            <a:endParaRPr lang="en-GB" sz="4000" dirty="0">
              <a:solidFill>
                <a:schemeClr val="accent2">
                  <a:lumMod val="50000"/>
                </a:schemeClr>
              </a:solidFill>
              <a:latin typeface="Verdana Bold"/>
            </a:endParaRPr>
          </a:p>
        </p:txBody>
      </p:sp>
      <p:sp>
        <p:nvSpPr>
          <p:cNvPr id="20" name="Text Box 710"/>
          <p:cNvSpPr txBox="1">
            <a:spLocks noChangeArrowheads="1"/>
          </p:cNvSpPr>
          <p:nvPr/>
        </p:nvSpPr>
        <p:spPr bwMode="auto">
          <a:xfrm>
            <a:off x="1602483" y="27218316"/>
            <a:ext cx="8134350" cy="1319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737" tIns="43868" rIns="87737" bIns="43868">
            <a:spAutoFit/>
          </a:bodyPr>
          <a:lstStyle/>
          <a:p>
            <a:pPr algn="just">
              <a:defRPr/>
            </a:pP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Fotos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 y </a:t>
            </a: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tablas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: </a:t>
            </a: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incluir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 un </a:t>
            </a: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título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 </a:t>
            </a: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descriptivo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 y la </a:t>
            </a: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referencia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 </a:t>
            </a:r>
            <a:endParaRPr lang="en-GB" sz="4000" dirty="0">
              <a:solidFill>
                <a:schemeClr val="accent2">
                  <a:lumMod val="50000"/>
                </a:schemeClr>
              </a:solidFill>
              <a:latin typeface="Verdana Bold"/>
            </a:endParaRPr>
          </a:p>
        </p:txBody>
      </p:sp>
      <p:sp>
        <p:nvSpPr>
          <p:cNvPr id="21" name="Rectangle 6"/>
          <p:cNvSpPr>
            <a:spLocks/>
          </p:cNvSpPr>
          <p:nvPr/>
        </p:nvSpPr>
        <p:spPr bwMode="auto">
          <a:xfrm>
            <a:off x="18236331" y="40414374"/>
            <a:ext cx="2863935" cy="12241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/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Becarios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 del DAAD </a:t>
            </a:r>
          </a:p>
          <a:p>
            <a:pPr marL="39688"/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incluir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 Logo DAAD</a:t>
            </a:r>
          </a:p>
        </p:txBody>
      </p:sp>
      <p:sp>
        <p:nvSpPr>
          <p:cNvPr id="22" name="Rectangle 6"/>
          <p:cNvSpPr>
            <a:spLocks/>
          </p:cNvSpPr>
          <p:nvPr/>
        </p:nvSpPr>
        <p:spPr bwMode="auto">
          <a:xfrm>
            <a:off x="14563923" y="40430167"/>
            <a:ext cx="2863935" cy="12241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/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Otros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 Logo ITT – TH Köln,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si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quieren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incluirlos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 o la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organización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donde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 lo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realizaron</a:t>
            </a: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Verdana Bold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9E13AACC87FD344A9642EE86AB64D48" ma:contentTypeVersion="1" ma:contentTypeDescription="Crear nuevo documento." ma:contentTypeScope="" ma:versionID="f91f7972c6019a081734730295d033fc">
  <xsd:schema xmlns:xsd="http://www.w3.org/2001/XMLSchema" xmlns:xs="http://www.w3.org/2001/XMLSchema" xmlns:p="http://schemas.microsoft.com/office/2006/metadata/properties" xmlns:ns2="1da2914c-4d3c-497a-8971-c59834cbcb5e" xmlns:ns3="cdd3d808-746b-4e39-9d3a-cc4141dab8f4" targetNamespace="http://schemas.microsoft.com/office/2006/metadata/properties" ma:root="true" ma:fieldsID="7a9e5527d883fbf411e328085309748c" ns2:_="" ns3:_="">
    <xsd:import namespace="1da2914c-4d3c-497a-8971-c59834cbcb5e"/>
    <xsd:import namespace="cdd3d808-746b-4e39-9d3a-cc4141dab8f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Comentario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a2914c-4d3c-497a-8971-c59834cbcb5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d3d808-746b-4e39-9d3a-cc4141dab8f4" elementFormDefault="qualified">
    <xsd:import namespace="http://schemas.microsoft.com/office/2006/documentManagement/types"/>
    <xsd:import namespace="http://schemas.microsoft.com/office/infopath/2007/PartnerControls"/>
    <xsd:element name="Comentarios" ma:index="11" nillable="true" ma:displayName="Comentarios" ma:internalName="Comentarios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da2914c-4d3c-497a-8971-c59834cbcb5e">6WCWDR45RJHP-4723-15</_dlc_DocId>
    <_dlc_DocIdUrl xmlns="1da2914c-4d3c-497a-8971-c59834cbcb5e">
      <Url>http://evirtual.uaslp.mx/Ambiental/Pmpca/_layouts/15/DocIdRedir.aspx?ID=6WCWDR45RJHP-4723-15</Url>
      <Description>6WCWDR45RJHP-4723-15</Description>
    </_dlc_DocIdUrl>
    <Comentarios xmlns="cdd3d808-746b-4e39-9d3a-cc4141dab8f4" xsi:nil="true"/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9CB68C99-3B10-4ADF-9B5D-3F73FE238B1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FCD1F6-BB4E-42E0-AC28-DBCE8C4C35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a2914c-4d3c-497a-8971-c59834cbcb5e"/>
    <ds:schemaRef ds:uri="cdd3d808-746b-4e39-9d3a-cc4141dab8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322F143-B7CE-4E0F-A05B-80BCF0070CC8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cdd3d808-746b-4e39-9d3a-cc4141dab8f4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1da2914c-4d3c-497a-8971-c59834cbcb5e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298B750C-B12E-4C94-9D77-DEAC54910D42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161</Words>
  <Characters>0</Characters>
  <Application>Microsoft Office PowerPoint</Application>
  <PresentationFormat>Benutzerdefiniert</PresentationFormat>
  <Lines>0</Lines>
  <Paragraphs>44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Myriad Pro</vt:lpstr>
      <vt:lpstr>Myriad Pro Light</vt:lpstr>
      <vt:lpstr>Tahoma</vt:lpstr>
      <vt:lpstr>Verdana</vt:lpstr>
      <vt:lpstr>Verdana Bold</vt:lpstr>
      <vt:lpstr>ヒラギノ角ゴ ProN W3</vt:lpstr>
      <vt:lpstr>Standarddesign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trappe</dc:creator>
  <cp:lastModifiedBy>Sandra Avendano</cp:lastModifiedBy>
  <cp:revision>69</cp:revision>
  <dcterms:modified xsi:type="dcterms:W3CDTF">2021-03-30T13:40:30Z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2b7d6b09-bdab-47fc-8045-c8b9acff1caf</vt:lpwstr>
  </property>
  <property fmtid="{D5CDD505-2E9C-101B-9397-08002B2CF9AE}" pid="3" name="ContentTypeId">
    <vt:lpwstr>0x01010099E13AACC87FD344A9642EE86AB64D48</vt:lpwstr>
  </property>
</Properties>
</file>